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6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8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3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4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7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3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80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9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9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rstudio.com/learn/beginner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14" name="Picture 13" descr="Yellow python">
            <a:extLst>
              <a:ext uri="{FF2B5EF4-FFF2-40B4-BE49-F238E27FC236}">
                <a16:creationId xmlns:a16="http://schemas.microsoft.com/office/drawing/2014/main" id="{8633372A-B4E3-BC43-1893-66A790424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96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8029E-D32D-FFA7-AD70-CAEDC8AB5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</p:spPr>
        <p:txBody>
          <a:bodyPr anchor="t">
            <a:normAutofit/>
          </a:bodyPr>
          <a:lstStyle/>
          <a:p>
            <a:r>
              <a:rPr lang="en-US" sz="6600"/>
              <a:t>R and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A2EDC-9215-4124-6029-02F18361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0" y="4948369"/>
            <a:ext cx="4381634" cy="1157436"/>
          </a:xfrm>
        </p:spPr>
        <p:txBody>
          <a:bodyPr anchor="b">
            <a:normAutofit/>
          </a:bodyPr>
          <a:lstStyle/>
          <a:p>
            <a:r>
              <a:rPr lang="en-US" sz="2400"/>
              <a:t>Let’s sharpen our tools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27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EABC-2CBB-B508-4E20-846FDD22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B9E2-A0A5-F85E-EF26-139FEE321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11155680" cy="1583875"/>
          </a:xfrm>
        </p:spPr>
        <p:txBody>
          <a:bodyPr>
            <a:normAutofit/>
          </a:bodyPr>
          <a:lstStyle/>
          <a:p>
            <a:r>
              <a:rPr lang="en-US" sz="2400" dirty="0"/>
              <a:t>Try this</a:t>
            </a:r>
          </a:p>
          <a:p>
            <a:pPr marL="914400" lvl="2" indent="0">
              <a:buNone/>
            </a:pPr>
            <a:r>
              <a:rPr lang="en-US" sz="2400" dirty="0">
                <a:hlinkClick r:id="rId2"/>
              </a:rPr>
              <a:t>https://education.rstudio.com/learn/beginner/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402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0A49-7941-8274-0178-635E4B87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12148-B7E9-0C6B-E3B6-016C3C38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486" y="978408"/>
            <a:ext cx="4841795" cy="5320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75256-E0B9-E0D2-AE7E-38595E5B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5" y="2563318"/>
            <a:ext cx="5590184" cy="29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4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9C50-1009-8826-FA72-E0D179D98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11155680" cy="9890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We will provide sample codes in both languages.</a:t>
            </a:r>
          </a:p>
        </p:txBody>
      </p:sp>
    </p:spTree>
    <p:extLst>
      <p:ext uri="{BB962C8B-B14F-4D97-AF65-F5344CB8AC3E}">
        <p14:creationId xmlns:p14="http://schemas.microsoft.com/office/powerpoint/2010/main" val="337117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1116C9-1705-555A-41F1-EB2B7D4F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2" y="838808"/>
            <a:ext cx="9006590" cy="2935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6C6BD-56DB-061C-DE56-3A0F53BF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839" y="3568809"/>
            <a:ext cx="7251631" cy="2695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EEC78-74EF-49F5-0688-7DFED72B3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46" y="4377504"/>
            <a:ext cx="2419985" cy="107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0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FBB0-95F2-7641-A312-1358BB80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197C-8E92-3569-FC3B-1C6D3518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167" y="1210088"/>
            <a:ext cx="5580888" cy="6302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https://posit.co/download/rstudio-desktop/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74619-D96D-7194-4186-DE3C1E892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58" y="1654860"/>
            <a:ext cx="6261106" cy="48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9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F8B7-C130-CE3A-13E6-965F3693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Install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5E297-6487-3F9F-C99A-EB206BF0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66" y="1984201"/>
            <a:ext cx="8961620" cy="41432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CAC903-CE6B-1EA4-E959-E5B0DE51876A}"/>
              </a:ext>
            </a:extLst>
          </p:cNvPr>
          <p:cNvSpPr/>
          <p:nvPr/>
        </p:nvSpPr>
        <p:spPr>
          <a:xfrm>
            <a:off x="4324662" y="3080479"/>
            <a:ext cx="2983043" cy="5021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2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2689-BDD9-3BB5-E03C-C8B3457B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Install RStudio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58171-497F-EC11-7492-830236E0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8" y="1863189"/>
            <a:ext cx="7059709" cy="46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D87B-D94D-BE6C-D5CE-92AB9607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RStudio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E4AF8-217F-B4EB-EBCF-92C65E146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90" y="2071299"/>
            <a:ext cx="9876020" cy="43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7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22C7-0CCB-66E7-7EB2-4EADCD39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Access: BYU Cloud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17B57-D1AE-3AB1-442E-B9C52D36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90" y="1881266"/>
            <a:ext cx="10558418" cy="45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554-3C20-CF36-85C5-43B40412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BYU Cloud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A695E-68D6-0D63-D0F1-C230EACB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48" y="757005"/>
            <a:ext cx="4985087" cy="2461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3E20D-288B-06E6-FA26-7D35E69A6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55" y="3050055"/>
            <a:ext cx="9965961" cy="36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1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981F-6FA5-18EB-F384-9B7EA8B5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4676D-3EE2-938D-F669-3089F46E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43" y="1940984"/>
            <a:ext cx="8454453" cy="42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7021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72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Bierstadt</vt:lpstr>
      <vt:lpstr>Neue Haas Grotesk Text Pro</vt:lpstr>
      <vt:lpstr>GestaltVTI</vt:lpstr>
      <vt:lpstr>R and Python</vt:lpstr>
      <vt:lpstr>PowerPoint Presentation</vt:lpstr>
      <vt:lpstr>Installing R</vt:lpstr>
      <vt:lpstr>Step 1: Install R</vt:lpstr>
      <vt:lpstr>Step 2: Install RStudio</vt:lpstr>
      <vt:lpstr>R and RStudio</vt:lpstr>
      <vt:lpstr>An Alternative Access: BYU Cloud Apps</vt:lpstr>
      <vt:lpstr>BYU Cloud Apps</vt:lpstr>
      <vt:lpstr>RStudio Interface</vt:lpstr>
      <vt:lpstr>Get Start</vt:lpstr>
      <vt:lpstr>Python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Jie Wang</dc:creator>
  <cp:lastModifiedBy>Jie Wang</cp:lastModifiedBy>
  <cp:revision>3</cp:revision>
  <dcterms:created xsi:type="dcterms:W3CDTF">2025-04-29T18:32:41Z</dcterms:created>
  <dcterms:modified xsi:type="dcterms:W3CDTF">2025-04-30T04:29:10Z</dcterms:modified>
</cp:coreProperties>
</file>